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4"/>
  </p:sldMasterIdLst>
  <p:sldIdLst>
    <p:sldId id="267" r:id="rId5"/>
    <p:sldId id="256" r:id="rId6"/>
    <p:sldId id="266" r:id="rId7"/>
    <p:sldId id="268" r:id="rId8"/>
    <p:sldId id="265" r:id="rId9"/>
    <p:sldId id="269" r:id="rId10"/>
    <p:sldId id="270" r:id="rId11"/>
    <p:sldId id="271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mpati Siva Koti Reddy" initials="VSKR" lastIdx="1" clrIdx="0">
    <p:extLst>
      <p:ext uri="{19B8F6BF-5375-455C-9EA6-DF929625EA0E}">
        <p15:presenceInfo xmlns:p15="http://schemas.microsoft.com/office/powerpoint/2012/main" userId="25af6345d0c1c0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306BD2-4764-4FB1-B2FE-F77A1754599E}" v="258" dt="2022-06-25T21:19:56.0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30-06-2022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3717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30-06-2022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3110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30-06-2022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5107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30-06-2022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2515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30-06-2022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6156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30-06-2022</a:t>
            </a:fld>
            <a:endParaRPr lang="en-IN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7385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30-06-2022</a:t>
            </a:fld>
            <a:endParaRPr lang="en-IN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944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30-06-2022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8063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30-06-2022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1690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30-06-2022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6176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30-06-2022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197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30-06-2022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3543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30-06-2022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7635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30-06-2022</a:t>
            </a:fld>
            <a:endParaRPr lang="en-IN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3424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30-06-2022</a:t>
            </a:fld>
            <a:endParaRPr lang="en-IN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965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30-06-2022</a:t>
            </a:fld>
            <a:endParaRPr lang="en-IN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5108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30-06-2022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3570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41B92EA-3377-4CF2-9F9C-F60091C5CFAA}" type="datetimeFigureOut">
              <a:rPr lang="en-IN" smtClean="0"/>
              <a:t>30-06-2022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9446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AFAECC-2FFD-5698-E4B7-C76282A15A86}"/>
              </a:ext>
            </a:extLst>
          </p:cNvPr>
          <p:cNvSpPr txBox="1"/>
          <p:nvPr/>
        </p:nvSpPr>
        <p:spPr>
          <a:xfrm>
            <a:off x="860612" y="2142565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Castellar" panose="020A0402060406010301" pitchFamily="18" charset="0"/>
              </a:rPr>
              <a:t>IoT Project</a:t>
            </a:r>
            <a:endParaRPr lang="en-IN" sz="7200" dirty="0">
              <a:latin typeface="Castellar" panose="020A0402060406010301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E9505-56F8-418E-FF3C-1CC565BCF8B5}"/>
              </a:ext>
            </a:extLst>
          </p:cNvPr>
          <p:cNvSpPr txBox="1"/>
          <p:nvPr/>
        </p:nvSpPr>
        <p:spPr>
          <a:xfrm>
            <a:off x="4771464" y="3342894"/>
            <a:ext cx="349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ucida Calligraphy" panose="03010101010101010101" pitchFamily="66" charset="0"/>
              </a:rPr>
              <a:t>- Intranet of Titans</a:t>
            </a:r>
            <a:endParaRPr lang="en-IN" sz="2400" dirty="0">
              <a:latin typeface="Lucida Calligraphy" panose="03010101010101010101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45E057-A973-9584-1881-2A56788ED5DB}"/>
              </a:ext>
            </a:extLst>
          </p:cNvPr>
          <p:cNvSpPr/>
          <p:nvPr/>
        </p:nvSpPr>
        <p:spPr>
          <a:xfrm>
            <a:off x="9395012" y="0"/>
            <a:ext cx="676835" cy="4796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8141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09FCA7-F306-2F5A-FC32-59595B27FA7B}"/>
              </a:ext>
            </a:extLst>
          </p:cNvPr>
          <p:cNvSpPr txBox="1"/>
          <p:nvPr/>
        </p:nvSpPr>
        <p:spPr>
          <a:xfrm>
            <a:off x="2773420" y="87541"/>
            <a:ext cx="6925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2">
                    <a:lumMod val="40000"/>
                    <a:lumOff val="60000"/>
                  </a:schemeClr>
                </a:solidFill>
                <a:latin typeface="Amasis MT Pro Black" panose="02040A04050005020304" pitchFamily="18" charset="0"/>
              </a:rPr>
              <a:t>Smart      </a:t>
            </a:r>
            <a:r>
              <a:rPr lang="en-IN" sz="7200" dirty="0">
                <a:solidFill>
                  <a:schemeClr val="accent2">
                    <a:lumMod val="40000"/>
                    <a:lumOff val="60000"/>
                  </a:schemeClr>
                </a:solidFill>
                <a:latin typeface="Amasis MT Pro Black" panose="02040A04050005020304" pitchFamily="18" charset="0"/>
              </a:rPr>
              <a:t>Home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E291C-DD27-AB48-4903-4942B3C02387}"/>
              </a:ext>
            </a:extLst>
          </p:cNvPr>
          <p:cNvSpPr txBox="1"/>
          <p:nvPr/>
        </p:nvSpPr>
        <p:spPr>
          <a:xfrm>
            <a:off x="6553200" y="6370349"/>
            <a:ext cx="415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 SemiBold" panose="020B0502040204020203" pitchFamily="34" charset="0"/>
              </a:rPr>
              <a:t>By Intranet of Titans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C9454A-9AEB-424F-173D-E6CA9DDFD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001" y="1534303"/>
            <a:ext cx="6703597" cy="47396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1BE176-63F6-75DC-AF49-AC4863C6F2B3}"/>
              </a:ext>
            </a:extLst>
          </p:cNvPr>
          <p:cNvSpPr txBox="1"/>
          <p:nvPr/>
        </p:nvSpPr>
        <p:spPr>
          <a:xfrm>
            <a:off x="5638800" y="298972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A59398-82CF-3C03-D5F5-76E973538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185" y="371959"/>
            <a:ext cx="1042864" cy="6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17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8380E5-3199-92A5-0755-D08C4AE483AD}"/>
              </a:ext>
            </a:extLst>
          </p:cNvPr>
          <p:cNvSpPr txBox="1"/>
          <p:nvPr/>
        </p:nvSpPr>
        <p:spPr>
          <a:xfrm>
            <a:off x="573741" y="779929"/>
            <a:ext cx="6203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u="sng" dirty="0"/>
              <a:t>About Intranet of Titans:</a:t>
            </a:r>
            <a:endParaRPr lang="en-IN" sz="3200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AAF8F0-21BC-CA49-55E0-707F262A8B97}"/>
              </a:ext>
            </a:extLst>
          </p:cNvPr>
          <p:cNvSpPr txBox="1"/>
          <p:nvPr/>
        </p:nvSpPr>
        <p:spPr>
          <a:xfrm>
            <a:off x="744070" y="1739152"/>
            <a:ext cx="4096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b="1" u="sng" dirty="0"/>
              <a:t>Team Members:</a:t>
            </a:r>
            <a:endParaRPr lang="en-IN" sz="2400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DDC487-801D-AEE8-42E6-0B9BB7CA3B06}"/>
              </a:ext>
            </a:extLst>
          </p:cNvPr>
          <p:cNvSpPr txBox="1"/>
          <p:nvPr/>
        </p:nvSpPr>
        <p:spPr>
          <a:xfrm>
            <a:off x="1398494" y="2575265"/>
            <a:ext cx="6884894" cy="223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Penumalla</a:t>
            </a:r>
            <a:r>
              <a:rPr lang="en-US" sz="2400" dirty="0"/>
              <a:t> Aditya Pavani (2021101133)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Kadali</a:t>
            </a:r>
            <a:r>
              <a:rPr lang="en-US" sz="2400" dirty="0"/>
              <a:t> Lakshmi Nirmala (2021101126)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Abhinay</a:t>
            </a:r>
            <a:r>
              <a:rPr lang="en-US" sz="2400" dirty="0"/>
              <a:t> Maurya (2021101132)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Vempati Siva Koti Reddy (2021101135)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39558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297421-5C66-B11E-E4FF-9ABE7C2A0912}"/>
              </a:ext>
            </a:extLst>
          </p:cNvPr>
          <p:cNvSpPr txBox="1"/>
          <p:nvPr/>
        </p:nvSpPr>
        <p:spPr>
          <a:xfrm>
            <a:off x="349624" y="627529"/>
            <a:ext cx="5351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latin typeface="Castellar" panose="020A0402060406010301" pitchFamily="18" charset="0"/>
              </a:rPr>
              <a:t>About Smart Home</a:t>
            </a:r>
            <a:r>
              <a:rPr lang="en-US" b="1" u="sng" dirty="0"/>
              <a:t>:</a:t>
            </a:r>
            <a:endParaRPr lang="en-IN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8C3037-C7C0-45B4-AD0A-334C2E70A1FF}"/>
              </a:ext>
            </a:extLst>
          </p:cNvPr>
          <p:cNvSpPr txBox="1"/>
          <p:nvPr/>
        </p:nvSpPr>
        <p:spPr>
          <a:xfrm>
            <a:off x="448234" y="1541930"/>
            <a:ext cx="10910047" cy="3459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Lucida Calligraphy" panose="03010101010101010101" pitchFamily="66" charset="0"/>
              </a:rPr>
              <a:t>Our project involves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      </a:t>
            </a:r>
            <a:r>
              <a:rPr lang="en-US" sz="2400" dirty="0">
                <a:latin typeface="Bell MT" panose="02020503060305020303" pitchFamily="18" charset="0"/>
              </a:rPr>
              <a:t>-  Controlling  electrical appliances using website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ell MT" panose="02020503060305020303" pitchFamily="18" charset="0"/>
              </a:rPr>
              <a:t>       -  Detecting  arrival of vehicles and automatically opening the gate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ell MT" panose="02020503060305020303" pitchFamily="18" charset="0"/>
              </a:rPr>
              <a:t>       -  Monitoring Temperature and Humidity inside the home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ell MT" panose="02020503060305020303" pitchFamily="18" charset="0"/>
              </a:rPr>
              <a:t>       -   Detecting water level and giving alarm through buzzer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Bell MT" panose="02020503060305020303" pitchFamily="18" charset="0"/>
              </a:rPr>
              <a:t>         </a:t>
            </a:r>
          </a:p>
        </p:txBody>
      </p:sp>
    </p:spTree>
    <p:extLst>
      <p:ext uri="{BB962C8B-B14F-4D97-AF65-F5344CB8AC3E}">
        <p14:creationId xmlns:p14="http://schemas.microsoft.com/office/powerpoint/2010/main" val="1504432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CFCF22-F2B3-6218-0CFA-EF5CF88BCC6C}"/>
              </a:ext>
            </a:extLst>
          </p:cNvPr>
          <p:cNvSpPr txBox="1"/>
          <p:nvPr/>
        </p:nvSpPr>
        <p:spPr>
          <a:xfrm>
            <a:off x="295854" y="608112"/>
            <a:ext cx="4276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latin typeface="Bell MT" panose="02020503060305020303" pitchFamily="18" charset="0"/>
              </a:rPr>
              <a:t>Gate Automation: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81F35-6C5B-FE9D-3554-9BA3D767CF66}"/>
              </a:ext>
            </a:extLst>
          </p:cNvPr>
          <p:cNvSpPr txBox="1"/>
          <p:nvPr/>
        </p:nvSpPr>
        <p:spPr>
          <a:xfrm>
            <a:off x="671152" y="1441747"/>
            <a:ext cx="5718245" cy="2117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Ultrasonic sensor detects the motion of any vehicle which comes nearer to the Main gate.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After detecting the vehicle, the gate opens automatically by using Servo Motor.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This way it allows the vehicle inside.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8A2E14-DC64-56C5-0230-9FDCF158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397" y="1108868"/>
            <a:ext cx="3893121" cy="2189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6D3F16-2AAC-5793-9B28-11185308D0DC}"/>
              </a:ext>
            </a:extLst>
          </p:cNvPr>
          <p:cNvSpPr txBox="1"/>
          <p:nvPr/>
        </p:nvSpPr>
        <p:spPr>
          <a:xfrm>
            <a:off x="295854" y="4015641"/>
            <a:ext cx="5047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u="sng" dirty="0">
                <a:latin typeface="Bell MT" panose="02020503060305020303" pitchFamily="18" charset="0"/>
              </a:rPr>
              <a:t>Components used: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7BDA9-6D2C-A782-DF76-02FD1CAB627B}"/>
              </a:ext>
            </a:extLst>
          </p:cNvPr>
          <p:cNvSpPr txBox="1"/>
          <p:nvPr/>
        </p:nvSpPr>
        <p:spPr>
          <a:xfrm>
            <a:off x="671152" y="4632064"/>
            <a:ext cx="3091586" cy="78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/>
              <a:t>Ultrasonic Sensor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/>
              <a:t>Servo Motor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477DCB-D645-E3FC-6DAD-F8A0E36B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775" y="4015641"/>
            <a:ext cx="2200403" cy="20170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144AD-B4A6-76F3-39CF-DC58CAF48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755" y="4015641"/>
            <a:ext cx="2017036" cy="20170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B37E06-9B6E-B99F-FDED-D5361974E19F}"/>
              </a:ext>
            </a:extLst>
          </p:cNvPr>
          <p:cNvSpPr txBox="1"/>
          <p:nvPr/>
        </p:nvSpPr>
        <p:spPr>
          <a:xfrm>
            <a:off x="6550762" y="6172199"/>
            <a:ext cx="1544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Ultrasonic Sensor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402243-CEFC-0694-3421-E11FA7084711}"/>
              </a:ext>
            </a:extLst>
          </p:cNvPr>
          <p:cNvSpPr txBox="1"/>
          <p:nvPr/>
        </p:nvSpPr>
        <p:spPr>
          <a:xfrm>
            <a:off x="9377081" y="6172199"/>
            <a:ext cx="1685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Servo Motor</a:t>
            </a:r>
          </a:p>
        </p:txBody>
      </p:sp>
    </p:spTree>
    <p:extLst>
      <p:ext uri="{BB962C8B-B14F-4D97-AF65-F5344CB8AC3E}">
        <p14:creationId xmlns:p14="http://schemas.microsoft.com/office/powerpoint/2010/main" val="3260497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E55C7C-4867-503E-4BB7-0B6414E0882A}"/>
              </a:ext>
            </a:extLst>
          </p:cNvPr>
          <p:cNvSpPr txBox="1"/>
          <p:nvPr/>
        </p:nvSpPr>
        <p:spPr>
          <a:xfrm>
            <a:off x="430304" y="421341"/>
            <a:ext cx="404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Monitoring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 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Temperature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 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BEADD6-6442-60DE-B807-7FB681E62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869" y="2591944"/>
            <a:ext cx="2124383" cy="15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69F67B-FEA0-F627-C5E5-4C54EE5FC680}"/>
              </a:ext>
            </a:extLst>
          </p:cNvPr>
          <p:cNvSpPr txBox="1"/>
          <p:nvPr/>
        </p:nvSpPr>
        <p:spPr>
          <a:xfrm>
            <a:off x="404481" y="3547233"/>
            <a:ext cx="377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Castellar" panose="020A0402060406010301" pitchFamily="18" charset="0"/>
              </a:rPr>
              <a:t>Monitoring</a:t>
            </a:r>
            <a:r>
              <a:rPr lang="en-US" dirty="0"/>
              <a:t>  </a:t>
            </a:r>
            <a:r>
              <a:rPr lang="en-US" b="1" u="sng" dirty="0">
                <a:latin typeface="Castellar" panose="020A0402060406010301" pitchFamily="18" charset="0"/>
              </a:rPr>
              <a:t>Humidity</a:t>
            </a:r>
            <a:endParaRPr lang="en-IN" b="1" u="sng" dirty="0">
              <a:latin typeface="Castellar" panose="020A0402060406010301" pitchFamily="18" charset="0"/>
            </a:endParaRPr>
          </a:p>
        </p:txBody>
      </p:sp>
      <p:sp>
        <p:nvSpPr>
          <p:cNvPr id="4" name="AutoShape 8">
            <a:extLst>
              <a:ext uri="{FF2B5EF4-FFF2-40B4-BE49-F238E27FC236}">
                <a16:creationId xmlns:a16="http://schemas.microsoft.com/office/drawing/2014/main" id="{2E3F04A3-2E9F-734E-56A7-BB07BEBB07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1990165" cy="199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F37A2-C3CB-EAC4-396D-9DB1A77D2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539" y="4248284"/>
            <a:ext cx="2928738" cy="2036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9820DF-BC1B-4494-6D8B-6D7301DEB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671" y="905437"/>
            <a:ext cx="2928738" cy="1990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0A7DE-6CD4-757A-526F-3E6029EE68CF}"/>
              </a:ext>
            </a:extLst>
          </p:cNvPr>
          <p:cNvSpPr txBox="1"/>
          <p:nvPr/>
        </p:nvSpPr>
        <p:spPr>
          <a:xfrm flipH="1">
            <a:off x="404481" y="961910"/>
            <a:ext cx="51984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Here we are monitoring the temperature in the home daily and sending the data to ThingSpeak.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The Sensor we use is DHT11.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Beside is the Graph of the Temperature data sent to ThingSpeak.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1923F4-D78F-8E66-F009-8566E85BD838}"/>
              </a:ext>
            </a:extLst>
          </p:cNvPr>
          <p:cNvSpPr txBox="1"/>
          <p:nvPr/>
        </p:nvSpPr>
        <p:spPr>
          <a:xfrm>
            <a:off x="404481" y="4036017"/>
            <a:ext cx="53598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Here we are monitoring the Humidity inside the home daily and sending the data to ThingSpeak.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The Sensor we use is DHT11.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Beside is the Graph of the Humidity data sent to ThingSpeak.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3794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6177FB-3C9A-6428-48C9-EACE2D3E3422}"/>
              </a:ext>
            </a:extLst>
          </p:cNvPr>
          <p:cNvSpPr txBox="1"/>
          <p:nvPr/>
        </p:nvSpPr>
        <p:spPr>
          <a:xfrm>
            <a:off x="788894" y="609600"/>
            <a:ext cx="2492188" cy="797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6E16B1-D852-FA32-9C22-280EBCC27ED0}"/>
              </a:ext>
            </a:extLst>
          </p:cNvPr>
          <p:cNvSpPr txBox="1"/>
          <p:nvPr/>
        </p:nvSpPr>
        <p:spPr>
          <a:xfrm>
            <a:off x="681317" y="767119"/>
            <a:ext cx="6176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latin typeface="Bell MT" panose="02020503060305020303" pitchFamily="18" charset="0"/>
              </a:rPr>
              <a:t>Water</a:t>
            </a:r>
            <a:r>
              <a:rPr lang="en-US" sz="3200" dirty="0">
                <a:latin typeface="Bell MT" panose="02020503060305020303" pitchFamily="18" charset="0"/>
              </a:rPr>
              <a:t> </a:t>
            </a:r>
            <a:r>
              <a:rPr lang="en-US" sz="3200" u="sng" dirty="0">
                <a:latin typeface="Bell MT" panose="02020503060305020303" pitchFamily="18" charset="0"/>
              </a:rPr>
              <a:t>Level Indicator</a:t>
            </a:r>
            <a:endParaRPr lang="en-IN" sz="3200" u="sng" dirty="0">
              <a:latin typeface="Bell MT" panose="02020503060305020303" pitchFamily="18" charset="0"/>
            </a:endParaRPr>
          </a:p>
        </p:txBody>
      </p:sp>
      <p:pic>
        <p:nvPicPr>
          <p:cNvPr id="2050" name="Picture 2" descr="Water Level Sensor">
            <a:extLst>
              <a:ext uri="{FF2B5EF4-FFF2-40B4-BE49-F238E27FC236}">
                <a16:creationId xmlns:a16="http://schemas.microsoft.com/office/drawing/2014/main" id="{FCECA86B-75DB-AA41-E2E5-8B5271FD9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083" y="4025153"/>
            <a:ext cx="2882152" cy="196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0B538-BE04-CDD1-12BF-F0827AC32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247" y="1283733"/>
            <a:ext cx="2819399" cy="1830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000D94-54BA-AC26-67C3-31149FD5AE10}"/>
              </a:ext>
            </a:extLst>
          </p:cNvPr>
          <p:cNvSpPr txBox="1"/>
          <p:nvPr/>
        </p:nvSpPr>
        <p:spPr>
          <a:xfrm>
            <a:off x="1053352" y="2198913"/>
            <a:ext cx="6629401" cy="419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Here we are monitoring the level of Water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The Sensor we are using is Water Level Sensor.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If the Water level in the tank is high, it will give alert through buzzer…it is also helpful in saving water.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472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5FDC73-D11A-29BD-355D-10EDB6B1138E}"/>
              </a:ext>
            </a:extLst>
          </p:cNvPr>
          <p:cNvSpPr txBox="1"/>
          <p:nvPr/>
        </p:nvSpPr>
        <p:spPr>
          <a:xfrm>
            <a:off x="1111623" y="986118"/>
            <a:ext cx="5136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Controlling Electrical Appliances: </a:t>
            </a:r>
            <a:endParaRPr lang="en-IN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16A5F-386E-351B-DD76-0F6AEA200649}"/>
              </a:ext>
            </a:extLst>
          </p:cNvPr>
          <p:cNvSpPr txBox="1"/>
          <p:nvPr/>
        </p:nvSpPr>
        <p:spPr>
          <a:xfrm>
            <a:off x="1111623" y="2088776"/>
            <a:ext cx="4984377" cy="3779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We are turning lights on and off in every room through website.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This way people could easily control electrical appliances from anywhere.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It helps to control our home just using Website.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35595-9EE0-9292-99CA-E0752CD3E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05" y="2767965"/>
            <a:ext cx="5912223" cy="310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17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3390FF-B8A5-615C-5149-51B4F118986F}"/>
              </a:ext>
            </a:extLst>
          </p:cNvPr>
          <p:cNvSpPr txBox="1"/>
          <p:nvPr/>
        </p:nvSpPr>
        <p:spPr>
          <a:xfrm>
            <a:off x="3293707" y="2547257"/>
            <a:ext cx="76511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37275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566C9E2D7207478F3373BEAF427FF3" ma:contentTypeVersion="13" ma:contentTypeDescription="Create a new document." ma:contentTypeScope="" ma:versionID="96225e06ed100aea3f8e2fdf5370b42f">
  <xsd:schema xmlns:xsd="http://www.w3.org/2001/XMLSchema" xmlns:xs="http://www.w3.org/2001/XMLSchema" xmlns:p="http://schemas.microsoft.com/office/2006/metadata/properties" xmlns:ns3="9186c618-837a-4279-b9f2-4f5a29b35f9c" xmlns:ns4="91a70a2e-fe33-4636-9022-1670d6471402" targetNamespace="http://schemas.microsoft.com/office/2006/metadata/properties" ma:root="true" ma:fieldsID="c10f6413941a00ccf8407f681e2c3fae" ns3:_="" ns4:_="">
    <xsd:import namespace="9186c618-837a-4279-b9f2-4f5a29b35f9c"/>
    <xsd:import namespace="91a70a2e-fe33-4636-9022-1670d647140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86c618-837a-4279-b9f2-4f5a29b35f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a70a2e-fe33-4636-9022-1670d647140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3A8130-0B92-4A89-BAD4-559BE2D8A7A1}">
  <ds:schemaRefs>
    <ds:schemaRef ds:uri="http://schemas.microsoft.com/office/2006/metadata/properties"/>
    <ds:schemaRef ds:uri="91a70a2e-fe33-4636-9022-1670d6471402"/>
    <ds:schemaRef ds:uri="9186c618-837a-4279-b9f2-4f5a29b35f9c"/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5C35A72-F60D-4B01-BC5D-836EB28309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86c618-837a-4279-b9f2-4f5a29b35f9c"/>
    <ds:schemaRef ds:uri="91a70a2e-fe33-4636-9022-1670d64714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4EA522-6810-4D1E-B100-2ADD1ED923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674</TotalTime>
  <Words>303</Words>
  <Application>Microsoft Office PowerPoint</Application>
  <PresentationFormat>Widescreen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Algerian</vt:lpstr>
      <vt:lpstr>Amasis MT Pro Black</vt:lpstr>
      <vt:lpstr>Arial</vt:lpstr>
      <vt:lpstr>Bahnschrift SemiBold</vt:lpstr>
      <vt:lpstr>Bell MT</vt:lpstr>
      <vt:lpstr>Castellar</vt:lpstr>
      <vt:lpstr>Century Gothic</vt:lpstr>
      <vt:lpstr>Courier New</vt:lpstr>
      <vt:lpstr>Lucida Calligraphy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Irugula Hanish Reddy</dc:creator>
  <cp:lastModifiedBy>Vempati Siva Koti Reddy</cp:lastModifiedBy>
  <cp:revision>8</cp:revision>
  <dcterms:created xsi:type="dcterms:W3CDTF">2022-06-25T13:09:35Z</dcterms:created>
  <dcterms:modified xsi:type="dcterms:W3CDTF">2022-06-30T13:44:43Z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0x0101005F566C9E2D7207478F3373BEAF427FF3</vt:lpwstr>
  </property>
</Properties>
</file>